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251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437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49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7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68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476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82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853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48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13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667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8E4F1-76A1-481D-82F1-FD7062039115}" type="datetimeFigureOut">
              <a:rPr lang="es-MX" smtClean="0"/>
              <a:t>11/04/2018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D3E41-BD48-489D-97C3-E5582B35FF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096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montoya@fiturbc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071247"/>
              </p:ext>
            </p:extLst>
          </p:nvPr>
        </p:nvGraphicFramePr>
        <p:xfrm>
          <a:off x="1600199" y="1468072"/>
          <a:ext cx="8991602" cy="4274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3365"/>
                <a:gridCol w="803563"/>
                <a:gridCol w="1591812"/>
                <a:gridCol w="1510767"/>
                <a:gridCol w="952164"/>
                <a:gridCol w="1371116"/>
                <a:gridCol w="1018815"/>
              </a:tblGrid>
              <a:tr h="5198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NOMBRE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 dirty="0">
                          <a:effectLst/>
                        </a:rPr>
                        <a:t>FECHA CONTRATO</a:t>
                      </a:r>
                      <a:endParaRPr lang="es-MX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PUESTO</a:t>
                      </a:r>
                      <a:endParaRPr lang="es-MX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VIGENCIA</a:t>
                      </a:r>
                      <a:endParaRPr lang="es-MX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IMPORTE DE LA CONTRATACION</a:t>
                      </a:r>
                      <a:endParaRPr lang="es-MX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CORREO ELECTRONICO</a:t>
                      </a:r>
                      <a:endParaRPr lang="es-MX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u="none" strike="noStrike">
                          <a:effectLst/>
                        </a:rPr>
                        <a:t>TELEFONOS</a:t>
                      </a:r>
                      <a:endParaRPr lang="es-MX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0875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 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 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7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Martha Mendoza Montes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 smtClean="0">
                          <a:effectLst/>
                        </a:rPr>
                        <a:t>01/01/2018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Director General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01 Enero al 31 de Diciembre </a:t>
                      </a:r>
                      <a:r>
                        <a:rPr lang="es-MX" sz="800" u="none" strike="noStrike" dirty="0" smtClean="0">
                          <a:effectLst/>
                        </a:rPr>
                        <a:t>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35,000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mmendoza@fiturbc.org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(664) 6823367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7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Cynthia Arlette Gonzalez Barraza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 smtClean="0">
                          <a:effectLst/>
                        </a:rPr>
                        <a:t>01/01/2018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Coordinador Técnico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01 Enero al 31 de Diciembre </a:t>
                      </a:r>
                      <a:r>
                        <a:rPr lang="es-MX" sz="800" u="none" strike="noStrike" dirty="0" smtClean="0">
                          <a:effectLst/>
                        </a:rPr>
                        <a:t>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25,000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cgonzalez@fiturbc.org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(664) 6823367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7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Eduardo Ahumada Cañez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 smtClean="0">
                          <a:effectLst/>
                        </a:rPr>
                        <a:t>01/01/2018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Adquisiciones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01 </a:t>
                      </a:r>
                      <a:r>
                        <a:rPr lang="es-MX" sz="800" u="none" strike="noStrike" dirty="0" smtClean="0">
                          <a:effectLst/>
                        </a:rPr>
                        <a:t>Enero </a:t>
                      </a:r>
                      <a:r>
                        <a:rPr lang="es-MX" sz="800" u="none" strike="noStrike" dirty="0">
                          <a:effectLst/>
                        </a:rPr>
                        <a:t>al 31 de Diciembre </a:t>
                      </a:r>
                      <a:r>
                        <a:rPr lang="es-MX" sz="800" u="none" strike="noStrike" dirty="0" smtClean="0">
                          <a:effectLst/>
                        </a:rPr>
                        <a:t>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25,000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eahumada@fiturbc.org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(664) 6823367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7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Guillermo Perez Fernández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 smtClean="0">
                          <a:effectLst/>
                        </a:rPr>
                        <a:t>01/01/2018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Administración 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 smtClean="0">
                          <a:effectLst/>
                        </a:rPr>
                        <a:t>01</a:t>
                      </a:r>
                      <a:r>
                        <a:rPr lang="es-MX" sz="800" u="none" strike="noStrike" baseline="0" dirty="0" smtClean="0">
                          <a:effectLst/>
                        </a:rPr>
                        <a:t> Enero</a:t>
                      </a:r>
                      <a:r>
                        <a:rPr lang="es-MX" sz="800" u="none" strike="noStrike" dirty="0" smtClean="0">
                          <a:effectLst/>
                        </a:rPr>
                        <a:t> </a:t>
                      </a:r>
                      <a:r>
                        <a:rPr lang="es-MX" sz="800" u="none" strike="noStrike" dirty="0">
                          <a:effectLst/>
                        </a:rPr>
                        <a:t>al 31 de Diciembre </a:t>
                      </a:r>
                      <a:r>
                        <a:rPr lang="es-MX" sz="800" u="none" strike="noStrike" dirty="0" smtClean="0">
                          <a:effectLst/>
                        </a:rPr>
                        <a:t>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23,000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administracion@fiturbc.org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(664) 6823367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7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Lilia Montijo Moledevsky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 smtClean="0">
                          <a:effectLst/>
                        </a:rPr>
                        <a:t>01/01/2018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Representante destino Tijuana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 smtClean="0">
                          <a:effectLst/>
                        </a:rPr>
                        <a:t>01</a:t>
                      </a:r>
                      <a:r>
                        <a:rPr lang="es-MX" sz="800" u="none" strike="noStrike" baseline="0" dirty="0" smtClean="0">
                          <a:effectLst/>
                        </a:rPr>
                        <a:t> Enero</a:t>
                      </a:r>
                      <a:r>
                        <a:rPr lang="es-MX" sz="800" u="none" strike="noStrike" dirty="0" smtClean="0">
                          <a:effectLst/>
                        </a:rPr>
                        <a:t> </a:t>
                      </a:r>
                      <a:r>
                        <a:rPr lang="es-MX" sz="800" u="none" strike="noStrike" dirty="0">
                          <a:effectLst/>
                        </a:rPr>
                        <a:t>al 31 de Diciembre </a:t>
                      </a:r>
                      <a:r>
                        <a:rPr lang="es-MX" sz="800" u="none" strike="noStrike" dirty="0" smtClean="0">
                          <a:effectLst/>
                        </a:rPr>
                        <a:t>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23,000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fidturismotijuana@gmail.com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(664) 6823367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8831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Paola Cornejo Garcia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 smtClean="0">
                          <a:effectLst/>
                        </a:rPr>
                        <a:t>01/01/2018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Representante destino Tecate-San Quintín-San Felipe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01 Enero al 31 de Diciembre </a:t>
                      </a:r>
                      <a:r>
                        <a:rPr lang="es-MX" sz="800" u="none" strike="noStrike" dirty="0" smtClean="0">
                          <a:effectLst/>
                        </a:rPr>
                        <a:t>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23,000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ecornejo@fiturbc.org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(664) 6823367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7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Estefanía Talamantes Valenzuela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 smtClean="0">
                          <a:effectLst/>
                        </a:rPr>
                        <a:t>01/01/2018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Representante destino Rosarito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01 Enero al 31 de Diciembre </a:t>
                      </a:r>
                      <a:r>
                        <a:rPr lang="es-MX" sz="800" u="none" strike="noStrike" dirty="0" smtClean="0">
                          <a:effectLst/>
                        </a:rPr>
                        <a:t>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23,000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etalamantes@fiturbc.org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(664) 6823367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7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Fernando Cerdá Ibarra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 smtClean="0">
                          <a:effectLst/>
                        </a:rPr>
                        <a:t>01/01/2018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Representante destino Mexicali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 smtClean="0">
                          <a:effectLst/>
                        </a:rPr>
                        <a:t>01</a:t>
                      </a:r>
                      <a:r>
                        <a:rPr lang="es-MX" sz="800" u="none" strike="noStrike" baseline="0" dirty="0" smtClean="0">
                          <a:effectLst/>
                        </a:rPr>
                        <a:t> Enero</a:t>
                      </a:r>
                      <a:r>
                        <a:rPr lang="es-MX" sz="800" u="none" strike="noStrike" dirty="0" smtClean="0">
                          <a:effectLst/>
                        </a:rPr>
                        <a:t> </a:t>
                      </a:r>
                      <a:r>
                        <a:rPr lang="es-MX" sz="800" u="none" strike="noStrike" dirty="0">
                          <a:effectLst/>
                        </a:rPr>
                        <a:t>al 31 de Diciembre </a:t>
                      </a:r>
                      <a:r>
                        <a:rPr lang="es-MX" sz="800" u="none" strike="noStrike" dirty="0" smtClean="0">
                          <a:effectLst/>
                        </a:rPr>
                        <a:t>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23,000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ecerda@fiturbc.org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(686) 5661116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8831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Miriam Estrella Huitrón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 smtClean="0">
                          <a:effectLst/>
                        </a:rPr>
                        <a:t>01/01/2018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Contabilidad y Presupuestos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01 Enero al 31 de Diciembre </a:t>
                      </a:r>
                      <a:r>
                        <a:rPr lang="es-MX" sz="800" u="none" strike="noStrike" dirty="0" smtClean="0">
                          <a:effectLst/>
                        </a:rPr>
                        <a:t>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25,000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Miriam_ estrella@hotmail.com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(664) 6823367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307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Reyna Angélica Montoya Castro</a:t>
                      </a:r>
                      <a:endParaRPr lang="es-MX" sz="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 smtClean="0">
                          <a:effectLst/>
                        </a:rPr>
                        <a:t>01/01/2018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>
                          <a:effectLst/>
                        </a:rPr>
                        <a:t>Coordinación de Transparencia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800" u="none" strike="noStrike" dirty="0">
                          <a:effectLst/>
                        </a:rPr>
                        <a:t>01 </a:t>
                      </a:r>
                      <a:r>
                        <a:rPr lang="es-MX" sz="800" u="none" strike="noStrike" dirty="0" smtClean="0">
                          <a:effectLst/>
                        </a:rPr>
                        <a:t>Enero </a:t>
                      </a:r>
                      <a:r>
                        <a:rPr lang="es-MX" sz="800" u="none" strike="noStrike" dirty="0">
                          <a:effectLst/>
                        </a:rPr>
                        <a:t>al 31 Diciembre </a:t>
                      </a:r>
                      <a:r>
                        <a:rPr lang="es-MX" sz="800" u="none" strike="noStrike" dirty="0" smtClean="0">
                          <a:effectLst/>
                        </a:rPr>
                        <a:t>2018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>
                          <a:effectLst/>
                        </a:rPr>
                        <a:t>25,000</a:t>
                      </a:r>
                      <a:endParaRPr lang="es-MX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900" u="sng" strike="noStrike">
                          <a:effectLst/>
                          <a:hlinkClick r:id="rId2"/>
                        </a:rPr>
                        <a:t>amontoya@fiturbc.org</a:t>
                      </a:r>
                      <a:endParaRPr lang="es-MX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u="none" strike="noStrike" dirty="0">
                          <a:effectLst/>
                        </a:rPr>
                        <a:t>(664) 6823367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440110" y="350576"/>
            <a:ext cx="9144000" cy="1117498"/>
          </a:xfrm>
        </p:spPr>
        <p:txBody>
          <a:bodyPr>
            <a:normAutofit fontScale="90000"/>
          </a:bodyPr>
          <a:lstStyle/>
          <a:p>
            <a:r>
              <a:rPr lang="es-MX" sz="1200" dirty="0" smtClean="0"/>
              <a:t/>
            </a:r>
            <a:br>
              <a:rPr lang="es-MX" sz="1200" dirty="0" smtClean="0"/>
            </a:br>
            <a:r>
              <a:rPr lang="es-MX" sz="1200" dirty="0"/>
              <a:t/>
            </a:r>
            <a:br>
              <a:rPr lang="es-MX" sz="1200" dirty="0"/>
            </a:br>
            <a:r>
              <a:rPr lang="es-MX" sz="1200" dirty="0" smtClean="0"/>
              <a:t/>
            </a:r>
            <a:br>
              <a:rPr lang="es-MX" sz="1200" dirty="0" smtClean="0"/>
            </a:br>
            <a:r>
              <a:rPr lang="es-MX" sz="1200" dirty="0"/>
              <a:t/>
            </a:r>
            <a:br>
              <a:rPr lang="es-MX" sz="1200" dirty="0"/>
            </a:br>
            <a:r>
              <a:rPr lang="es-MX" sz="1600" b="1" dirty="0" smtClean="0">
                <a:solidFill>
                  <a:srgbClr val="7030A0"/>
                </a:solidFill>
              </a:rPr>
              <a:t>FIDEICOMISO PUBLICO PARA LA PROMOCION TURISTICA DEL ESTADO DE BAJA CALIFORNIA</a:t>
            </a:r>
            <a:br>
              <a:rPr lang="es-MX" sz="1600" b="1" dirty="0" smtClean="0">
                <a:solidFill>
                  <a:srgbClr val="7030A0"/>
                </a:solidFill>
              </a:rPr>
            </a:br>
            <a:r>
              <a:rPr lang="es-MX" sz="1600" b="1" dirty="0" smtClean="0">
                <a:solidFill>
                  <a:srgbClr val="7030A0"/>
                </a:solidFill>
              </a:rPr>
              <a:t/>
            </a:r>
            <a:br>
              <a:rPr lang="es-MX" sz="1600" b="1" dirty="0" smtClean="0">
                <a:solidFill>
                  <a:srgbClr val="7030A0"/>
                </a:solidFill>
              </a:rPr>
            </a:br>
            <a:r>
              <a:rPr lang="es-MX" sz="1200" b="1" i="1" dirty="0" smtClean="0"/>
              <a:t>Art. 81 XI Las Contrataciones de Servicios Profesionales por Honorarios , señalando los Prestadores de Servicios, los Servicios Contratados, el monto de los honorarios y el periodo de contratación. </a:t>
            </a:r>
            <a:br>
              <a:rPr lang="es-MX" sz="1200" b="1" i="1" dirty="0" smtClean="0"/>
            </a:br>
            <a:r>
              <a:rPr lang="es-MX" sz="1200" b="1" i="1" dirty="0" smtClean="0"/>
              <a:t>   </a:t>
            </a:r>
            <a:endParaRPr lang="es-MX" sz="1200" b="1" i="1" dirty="0"/>
          </a:p>
        </p:txBody>
      </p:sp>
      <p:pic>
        <p:nvPicPr>
          <p:cNvPr id="6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057" y="321991"/>
            <a:ext cx="1076325" cy="65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3825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211</Words>
  <Application>Microsoft Office PowerPoint</Application>
  <PresentationFormat>Panorámica</PresentationFormat>
  <Paragraphs>85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 FIDEICOMISO PUBLICO PARA LA PROMOCION TURISTICA DEL ESTADO DE BAJA CALIFORNIA  Art. 81 XI Las Contrataciones de Servicios Profesionales por Honorarios , señalando los Prestadores de Servicios, los Servicios Contratados, el monto de los honorarios y el periodo de contratación.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FIDEICOMISO PUBLICO PARA LA PROMOCION TURISTICA DEL ESTADO DE BAJA CALIFORNIA  Art. 81 XI Las Contrataciones de Servicios Profesionales por Honorarios , señalando los Prestadores de Servicios, los Servicios Contratados, el monto de los honorarios y el periodo de contratación.     </dc:title>
  <dc:creator>ANGELICA MONTOYA</dc:creator>
  <cp:lastModifiedBy>ANGELICA MONTOYA</cp:lastModifiedBy>
  <cp:revision>1</cp:revision>
  <dcterms:created xsi:type="dcterms:W3CDTF">2018-04-11T22:41:39Z</dcterms:created>
  <dcterms:modified xsi:type="dcterms:W3CDTF">2018-04-12T00:31:54Z</dcterms:modified>
</cp:coreProperties>
</file>